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 varScale="1">
        <p:scale>
          <a:sx n="89" d="100"/>
          <a:sy n="89" d="100"/>
        </p:scale>
        <p:origin x="391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8/24/2024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8/24/2024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81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9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1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5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0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44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69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6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2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8/24/2024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8/24/2024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2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8/24/2024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8/24/2024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8/24/2024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8/24/2024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8/24/2024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3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14494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5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2"/>
          </p:nvPr>
        </p:nvSpPr>
        <p:spPr>
          <a:xfrm>
            <a:off x="8875776" y="6614494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210800" y="6614494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Author: Eero Hosiaisluoma	Instructor: Zhao Xiaoqi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DE6A5-40F8-ADB4-A273-642C9789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62162" y="447675"/>
            <a:ext cx="3773276" cy="3848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2913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9245E-E835-D58C-7561-53429130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49" y="1552575"/>
            <a:ext cx="3658994" cy="2000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2.2 Business Model View – 2.2.3 Value Stream Figure 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E15D9-1BF7-A510-4C85-3CE10EEC1B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4" y="90493"/>
            <a:ext cx="10144125" cy="4559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EBC9D-5E07-3C5A-55DD-06FC6431A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175" y="1789613"/>
            <a:ext cx="5857875" cy="288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446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2.2 Business Model View – 2.2.3 Value Stream Figure 09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BC0CD-8EA5-284B-264E-7C25757693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0224" y="219433"/>
            <a:ext cx="9782175" cy="4390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2BA1-D944-5935-824C-DEE8807CF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062" y="2218824"/>
            <a:ext cx="6531143" cy="2667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8287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2.2.4 Strategy &amp; Capability Figure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BACB2-FD9C-1D64-53C9-C256BE50CD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3144" y="72296"/>
            <a:ext cx="8721193" cy="4654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8376F-E5C6-C056-FFEE-921B265A8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794" y="1808207"/>
            <a:ext cx="3704353" cy="2861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778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E0447-4856-A90D-DEF3-B13ACA2F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57600"/>
            <a:ext cx="609600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9F024-BF97-8359-70A4-4F30AFB5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7" y="242886"/>
            <a:ext cx="4598338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7114F-1E40-EEAF-9F5A-11A80D9D0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242886"/>
            <a:ext cx="4581525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34589E4E-37EE-C8C9-5FB3-39CAFD2F8057}"/>
              </a:ext>
            </a:extLst>
          </p:cNvPr>
          <p:cNvSpPr/>
          <p:nvPr/>
        </p:nvSpPr>
        <p:spPr>
          <a:xfrm>
            <a:off x="4238625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32792F17-CCDD-B91A-59FA-3F346685DAF1}"/>
              </a:ext>
            </a:extLst>
          </p:cNvPr>
          <p:cNvSpPr/>
          <p:nvPr/>
        </p:nvSpPr>
        <p:spPr>
          <a:xfrm>
            <a:off x="6991352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1FA09-F3CA-7964-17DF-1A3972C2E157}"/>
              </a:ext>
            </a:extLst>
          </p:cNvPr>
          <p:cNvSpPr txBox="1"/>
          <p:nvPr/>
        </p:nvSpPr>
        <p:spPr>
          <a:xfrm>
            <a:off x="916635" y="2865697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5190A-47A9-7E03-5293-C215FDEE298D}"/>
              </a:ext>
            </a:extLst>
          </p:cNvPr>
          <p:cNvSpPr txBox="1"/>
          <p:nvPr/>
        </p:nvSpPr>
        <p:spPr>
          <a:xfrm>
            <a:off x="9064503" y="2865697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ArchiMetal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514183BC-CAAB-E4EC-85BE-22073ACB39A7}"/>
              </a:ext>
            </a:extLst>
          </p:cNvPr>
          <p:cNvSpPr/>
          <p:nvPr/>
        </p:nvSpPr>
        <p:spPr>
          <a:xfrm>
            <a:off x="1981200" y="4199215"/>
            <a:ext cx="1676400" cy="1776414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69691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1.1 Purpose and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7"/>
            <a:ext cx="2803480" cy="2859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E7A02-58FF-16CD-7E97-8AE745D198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3480" y="507831"/>
            <a:ext cx="9227419" cy="4031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3A346-5683-A818-422A-BA4501FAB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367" y="1179527"/>
            <a:ext cx="3356008" cy="2116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32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DBC28-ED48-88AF-FE34-AF1867560B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5507" y="55345"/>
            <a:ext cx="9547536" cy="44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7F3BFF-42A1-7BAB-C220-87443CDB4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175" y="1232987"/>
            <a:ext cx="3794721" cy="341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96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90F5D-5414-F68C-506B-7C68FA7AD4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1650" y="186485"/>
            <a:ext cx="10191750" cy="404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530F3-D435-AC16-E57B-05266C44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6" y="1281113"/>
            <a:ext cx="4754884" cy="3833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646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1" y="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A2617-A24F-4D3C-1AE1-A52F401270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2413" y="533946"/>
            <a:ext cx="10277475" cy="4048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C53E75-1A2E-86F8-A9C4-D99BFCDD7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050" y="1829553"/>
            <a:ext cx="43815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50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2.2.1 BMC Figure 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9525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FE0DC-FF15-340C-1A70-A7731724BA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849" y="152400"/>
            <a:ext cx="9991725" cy="4441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A72D2-64D0-0DB7-A125-36883FA0F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604" y="1743075"/>
            <a:ext cx="4792970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45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2.2.2 SWOT Figure 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4696B-0295-065A-6BDA-47D77C6C58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1631" y="63131"/>
            <a:ext cx="9856493" cy="4614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1B6D9-D682-ED7D-6C94-D4CC4FD1B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824" y="1476375"/>
            <a:ext cx="4213776" cy="303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050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2.2 Business Model View – 2.2.3 Value Stream Figure 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46204-3471-6CB5-60B0-C5B056DA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526" y="34976"/>
            <a:ext cx="8880799" cy="4577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3BAA7-ECA9-BC84-4799-6ECF5D341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5562"/>
            <a:ext cx="5958926" cy="261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95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84.potx" id="{22E7A37F-2161-4E4B-A340-BF7CA314E3E5}" vid="{F2416EA9-E215-4704-9EB2-B7658E7031A3}"/>
    </a:ext>
  </a:extLst>
</a:theme>
</file>

<file path=ppt/theme/theme2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banded nature presentation with mountain sunrise photo (widescreen)</Template>
  <TotalTime>795</TotalTime>
  <Words>147</Words>
  <Application>Microsoft Office PowerPoint</Application>
  <PresentationFormat>Widescreen</PresentationFormat>
  <Paragraphs>45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Algerian</vt:lpstr>
      <vt:lpstr>Amasis MT Pro Black</vt:lpstr>
      <vt:lpstr>Arial</vt:lpstr>
      <vt:lpstr>Corbel</vt:lpstr>
      <vt:lpstr>Euphemia</vt:lpstr>
      <vt:lpstr>Banded Design Blue 16x9</vt:lpstr>
      <vt:lpstr>ArchiMate Cookbook</vt:lpstr>
      <vt:lpstr>PowerPoint Presentation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26</cp:revision>
  <dcterms:created xsi:type="dcterms:W3CDTF">2024-08-14T01:35:17Z</dcterms:created>
  <dcterms:modified xsi:type="dcterms:W3CDTF">2024-08-24T11:22:17Z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2024-08-14T01:37:10Z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29b36e32-933c-4b69-8bc3-4151765a3958</vt:lpwstr>
  </property>
  <property fmtid="{D5CDD505-2E9C-101B-9397-08002B2CF9AE}" pid="8" name="MSIP_Label_19540963-e559-4020-8a90-fe8a502c2801_ContentBits">
    <vt:lpwstr>0</vt:lpwstr>
  </property>
</Properties>
</file>